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03375-ykslfsv7v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04446-nvdvfcw7u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05533-r5wkr58w6y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06647-zd46gqy8le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07738-wotejtopu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08883-f8fkk4byf1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07_38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11105-qdm0x3k0z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12195-3et9za8poxq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13310-q82fe1q68s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774195914502-xfhc8454ppj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2026-03-22T16:11:54Z</dcterms:created>
  <dcterms:modified xsi:type="dcterms:W3CDTF">2026-03-22T16:11:54Z</dcterms:modified>
</cp:coreProperties>
</file>